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38404800" cy="21945600"/>
  <p:notesSz cx="6858000" cy="9144000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CC"/>
    <a:srgbClr val="3366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726" y="-96"/>
      </p:cViewPr>
      <p:guideLst>
        <p:guide orient="horz" pos="6912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97525"/>
            <a:ext cx="38084760" cy="220456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878843"/>
            <a:ext cx="864108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878843"/>
            <a:ext cx="2528316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8" y="-97529"/>
            <a:ext cx="38084755" cy="15508224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13795737"/>
            <a:ext cx="38404800" cy="6096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14039580"/>
            <a:ext cx="384048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19642818"/>
            <a:ext cx="38404800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17988367"/>
            <a:ext cx="34884360" cy="1326877"/>
          </a:xfrm>
        </p:spPr>
        <p:txBody>
          <a:bodyPr anchor="t"/>
          <a:lstStyle>
            <a:lvl1pPr marL="0" indent="0">
              <a:buNone/>
              <a:defRPr sz="6200">
                <a:solidFill>
                  <a:srgbClr val="FFFFFF"/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1920240" y="14283417"/>
            <a:ext cx="34884360" cy="3657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5120644"/>
            <a:ext cx="1696212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5120644"/>
            <a:ext cx="16962120" cy="14483081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4912363"/>
            <a:ext cx="16968790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6959602"/>
            <a:ext cx="16968790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4912363"/>
            <a:ext cx="16975455" cy="2047239"/>
          </a:xfrm>
        </p:spPr>
        <p:txBody>
          <a:bodyPr anchor="b"/>
          <a:lstStyle>
            <a:lvl1pPr marL="0" indent="0" algn="ctr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6959602"/>
            <a:ext cx="16975455" cy="12644121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41680" y="873764"/>
            <a:ext cx="23042880" cy="1872996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1" y="5003597"/>
            <a:ext cx="11598250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6247019" y="10307888"/>
            <a:ext cx="9656064" cy="333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5481526"/>
            <a:ext cx="11137392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5147344"/>
            <a:ext cx="11137392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6086247"/>
            <a:ext cx="9985248" cy="4389120"/>
          </a:xfrm>
        </p:spPr>
        <p:txBody>
          <a:bodyPr anchor="b">
            <a:normAutofit/>
          </a:bodyPr>
          <a:lstStyle>
            <a:lvl1pPr algn="l" defTabSz="2821564" rtl="0" eaLnBrk="1" latinLnBrk="0" hangingPunct="1">
              <a:spcBef>
                <a:spcPct val="0"/>
              </a:spcBef>
              <a:buNone/>
              <a:tabLst>
                <a:tab pos="11820200" algn="l"/>
              </a:tabLst>
              <a:defRPr lang="en-US" sz="8000" b="1" kern="1200" cap="none" spc="62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10475367"/>
            <a:ext cx="9985248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1680" y="1219200"/>
            <a:ext cx="23362920" cy="1804416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" y="5003597"/>
            <a:ext cx="11598250" cy="106021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6247019" y="10307888"/>
            <a:ext cx="9656064" cy="333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5481526"/>
            <a:ext cx="11137392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15147344"/>
            <a:ext cx="11137392" cy="508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882" y="6096000"/>
            <a:ext cx="9985248" cy="4389120"/>
          </a:xfrm>
        </p:spPr>
        <p:txBody>
          <a:bodyPr anchor="b">
            <a:normAutofit/>
          </a:bodyPr>
          <a:lstStyle>
            <a:lvl1pPr algn="l">
              <a:defRPr sz="8000" b="1" cap="none" spc="62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0" y="10485120"/>
            <a:ext cx="9985248" cy="4389120"/>
          </a:xfrm>
        </p:spPr>
        <p:txBody>
          <a:bodyPr>
            <a:normAutofit/>
          </a:bodyPr>
          <a:lstStyle>
            <a:lvl1pPr marL="0" indent="0">
              <a:buNone/>
              <a:defRPr sz="5600">
                <a:solidFill>
                  <a:srgbClr val="FFFFFF"/>
                </a:solidFill>
              </a:defRPr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627278" y="438912"/>
            <a:ext cx="37252656" cy="21067776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2156" tIns="141078" rIns="282156" bIns="141078"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878841"/>
            <a:ext cx="34564320" cy="3657600"/>
          </a:xfrm>
          <a:prstGeom prst="rect">
            <a:avLst/>
          </a:prstGeom>
        </p:spPr>
        <p:txBody>
          <a:bodyPr vert="horz" lIns="282156" tIns="141078" rIns="282156" bIns="141078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5120644"/>
            <a:ext cx="34564320" cy="14483081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20199707"/>
            <a:ext cx="896112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2"/>
                </a:solidFill>
              </a:defRPr>
            </a:lvl1pPr>
          </a:lstStyle>
          <a:p>
            <a:fld id="{6D645F9D-46D6-4E4F-A861-1A183B504BA8}" type="datetimeFigureOut">
              <a:rPr lang="en-US" smtClean="0"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90717" y="20199707"/>
            <a:ext cx="14623366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20199707"/>
            <a:ext cx="8961120" cy="1168400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2"/>
                </a:solidFill>
              </a:defRPr>
            </a:lvl1pPr>
          </a:lstStyle>
          <a:p>
            <a:fld id="{FA489511-0209-462F-ACD9-3B77990D7BC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21564" rtl="0" eaLnBrk="1" latinLnBrk="0" hangingPunct="1">
        <a:spcBef>
          <a:spcPct val="0"/>
        </a:spcBef>
        <a:buNone/>
        <a:tabLst>
          <a:tab pos="11820200" algn="l"/>
        </a:tabLst>
        <a:defRPr sz="11100" b="1" kern="1200" cap="none" spc="154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846469" indent="-846469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7400" kern="1200">
          <a:solidFill>
            <a:schemeClr val="tx2"/>
          </a:solidFill>
          <a:latin typeface="+mn-lt"/>
          <a:ea typeface="+mn-ea"/>
          <a:cs typeface="+mn-cs"/>
        </a:defRPr>
      </a:lvl1pPr>
      <a:lvl2pPr marL="1692938" indent="-564313" algn="l" defTabSz="2821564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indent="-705391" algn="l" defTabSz="2821564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6200" kern="1200">
          <a:solidFill>
            <a:schemeClr val="tx2"/>
          </a:solidFill>
          <a:latin typeface="+mn-lt"/>
          <a:ea typeface="+mn-ea"/>
          <a:cs typeface="+mn-cs"/>
        </a:defRPr>
      </a:lvl3pPr>
      <a:lvl4pPr marL="3668033" indent="-705391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4514503" indent="-705391" algn="l" defTabSz="2821564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9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5219894" indent="-564313" algn="l" defTabSz="2821564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925285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6630676" indent="-564313" algn="l" defTabSz="2821564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7336067" indent="-564313" algn="l" defTabSz="2821564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812800"/>
            <a:ext cx="36360100" cy="4775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1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70446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9874090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9277734" y="6400800"/>
            <a:ext cx="8149167" cy="14732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466850" y="1343561"/>
            <a:ext cx="3556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poster title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66850" y="2956006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add names of authors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66850" y="4175206"/>
            <a:ext cx="3556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Click to </a:t>
            </a:r>
            <a:r>
              <a:rPr lang="en-US" sz="4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add institutions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52033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52033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2033" y="12949874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52033" y="13684647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662967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662967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9662967" y="12949874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662967" y="13684647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662967" y="17324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9662967" y="18059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855678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 and Methods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55678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259323" y="6656627"/>
            <a:ext cx="7378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259323" y="7391400"/>
            <a:ext cx="737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Type or paste your text here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85693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</TotalTime>
  <Words>66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Thatch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Tom</cp:lastModifiedBy>
  <cp:revision>9</cp:revision>
  <dcterms:created xsi:type="dcterms:W3CDTF">2011-10-03T19:50:19Z</dcterms:created>
  <dcterms:modified xsi:type="dcterms:W3CDTF">2011-10-17T19:51:10Z</dcterms:modified>
</cp:coreProperties>
</file>